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ad Fotovvat" userId="01868c5b92e0512f" providerId="LiveId" clId="{982C9E59-CBBC-4B70-9E58-BCB915D8A09A}"/>
    <pc:docChg chg="modSld">
      <pc:chgData name="Javad Fotovvat" userId="01868c5b92e0512f" providerId="LiveId" clId="{982C9E59-CBBC-4B70-9E58-BCB915D8A09A}" dt="2023-06-16T12:32:36.413" v="18" actId="1036"/>
      <pc:docMkLst>
        <pc:docMk/>
      </pc:docMkLst>
      <pc:sldChg chg="modSp mod">
        <pc:chgData name="Javad Fotovvat" userId="01868c5b92e0512f" providerId="LiveId" clId="{982C9E59-CBBC-4B70-9E58-BCB915D8A09A}" dt="2023-06-16T12:32:36.413" v="18" actId="1036"/>
        <pc:sldMkLst>
          <pc:docMk/>
          <pc:sldMk cId="1931884341" sldId="259"/>
        </pc:sldMkLst>
        <pc:spChg chg="mod">
          <ac:chgData name="Javad Fotovvat" userId="01868c5b92e0512f" providerId="LiveId" clId="{982C9E59-CBBC-4B70-9E58-BCB915D8A09A}" dt="2023-06-16T12:32:36.413" v="18" actId="1036"/>
          <ac:spMkLst>
            <pc:docMk/>
            <pc:sldMk cId="1931884341" sldId="259"/>
            <ac:spMk id="2" creationId="{1C8C901F-8DDC-4673-59C1-1814D02216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2771F-43C8-419D-9D17-80D2704F1237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B2BA4-BE70-451A-BD69-1FACA91B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7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8B16-0267-4332-80FF-ADBC25B57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9855-3C52-499B-96CA-A668595DA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CEDD-AB03-44AB-BB93-A7C7C900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7E29-3AD8-44F7-9F0F-5222A55C76C5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8E153-BAD2-4D9D-8F24-2BCB345E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CECF3-5737-48CF-AFC5-DA7578C2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6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5C20-D684-467F-A36B-B4B07681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46C85-4EEA-4F66-879F-DDE843E0D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815D4-A455-4678-A5FC-4665EC0E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5905-152D-45DD-B7BC-17A6A0FF0CC0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C2A6D-ABA7-43E8-A6C9-5B140A21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EE31A-B0B0-4F41-B4CF-DBDD3B86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FD898-0CCD-4146-8E00-C860E0BD3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BE3BA-2CCD-4500-A17D-610F8EACC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AF012-07E3-411F-8E29-42911590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4153-1262-478F-A305-E711AB34194F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4F725-0F3A-4CEA-9766-4C0BF30B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CF37F-A8AA-40A4-BB2B-0DC136AD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6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4365-CC30-4639-A852-D1445AEC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DF42-A316-4675-8468-67706DD9E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9207C-D150-4C9E-8267-4DBBDF81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64EA-6375-4571-A695-13F4E62A4654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A2D23-726D-4201-AB80-F4339986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8D473-8DCE-44B1-B84D-FA7C61C4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2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35B3-7955-4025-AC15-F918F74E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51E28-AC19-4A1D-882C-5C3102467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01FF4-E0B3-4CC4-8DB2-A2F452C9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236A-F525-40D5-9154-812285CF1FA1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E0837-3491-41B8-A07E-8BF7B6D5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F07BE-7CE4-4903-8764-C5F31DDE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7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F34A-D5B4-4F40-BFB0-B13DE1C9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D3236-782A-4BC8-912A-099EBF29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FC202-C00F-4237-AB9F-7442D9031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2240B-DFB9-4500-9982-0B8D8DFB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354-636A-441A-8C0C-E5B1079824F8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6F320-7238-4F53-A696-FCE18481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6F4CF-150C-4CE2-B30B-7BB82AEB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CE62-AE36-499E-A706-C8F229712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E5DB1-0D7A-473D-A665-DD4404091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80179-FFEF-4070-854A-82235434C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E8821-813D-4227-A624-8B25B8237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E6590-DD3E-43AF-B102-F05EF5675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E8C34C-955E-4896-B424-F1F4AC91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37FF-C059-49F7-9477-5D99AA5DE20A}" type="datetime1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7574AF-EDB6-41A4-A52F-74164D31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1F23A-6033-419C-AC61-5BE3342B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2646-8EE1-4B62-9333-AC5CEF25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BD154-0545-4A56-B92F-B36DAB01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83A8-29AE-44C7-969E-84629D90FBD8}" type="datetime1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4F4BA-C916-42EC-A6A6-475E6AFF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3BA89-B25B-4CD7-9D71-FBEEB797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09F7E-927F-46F7-BB5F-F0F92DAC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3FCA-8C92-4B9B-A251-D60973D7DA35}" type="datetime1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CD3CC-FA7E-4D33-B134-AED1CB49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C0504-120B-4C26-9527-951AFA51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FA46-CA8F-42A5-B11B-5061110A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1BF7-2911-4D7F-8333-542D6A30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A3ED3-8F77-4924-B701-F4205727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7BCBE-8E93-4E48-A1CF-77B37CF2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9742-EF95-47F1-B3F3-516BC073F619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87099-44E9-4FD6-A238-BFF41FB0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96FE9-CD5E-43F0-A32E-9BF71756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1A5D-921F-46AB-A837-3724604D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9FA78-EDD8-4723-82C9-43F7F7C46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C1FD0-D912-448B-9BA0-1F6BE1CFD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0F9E1-850B-49B0-9A35-A7D8EF7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880C-923C-4F67-972F-93CD36C0B823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91F38-F3BC-41DF-ACEF-561B0FD8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9EA4B-29A7-4735-B0FA-47CD582D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571FF-C6F3-4112-9FC4-77F1E7B2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295D2-F7A9-453C-B3D9-6F382CC16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382E0-99DE-4728-807C-ADF417B19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2DACA-500C-4096-96C9-60DE73BBC439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2CEA4-D3A0-4DBB-91FC-1CAA0BFF9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88AA3-8572-48FA-B851-EF80DB159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BD3DA-17CB-4646-9432-C4CD095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ehdishojaeihc@yahoo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A8EE1B-65A7-48C7-AD67-B420692673E5}"/>
              </a:ext>
            </a:extLst>
          </p:cNvPr>
          <p:cNvSpPr txBox="1"/>
          <p:nvPr/>
        </p:nvSpPr>
        <p:spPr>
          <a:xfrm>
            <a:off x="3962400" y="2423886"/>
            <a:ext cx="76490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عنوان:</a:t>
            </a:r>
          </a:p>
          <a:p>
            <a:pPr algn="ctr" rtl="1"/>
            <a:endParaRPr lang="fa-IR" sz="3200" b="1" dirty="0">
              <a:cs typeface="B Nazanin" panose="00000400000000000000" pitchFamily="2" charset="-78"/>
            </a:endParaRP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نام تیم:</a:t>
            </a: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  <a:p>
            <a:pPr algn="ctr" rtl="1"/>
            <a:endParaRPr lang="fa-IR" sz="2400" b="1" dirty="0">
              <a:cs typeface="B Nazanin" panose="00000400000000000000" pitchFamily="2" charset="-78"/>
            </a:endParaRP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8F617-E23D-43B7-84E5-792F3E2F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bg1"/>
                </a:solidFill>
              </a:rPr>
              <a:t>۱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9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453CC-3A20-4EC9-80CE-6651CCC6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tx1"/>
                </a:solidFill>
              </a:rPr>
              <a:t>۱۰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C901F-8DDC-4673-59C1-1814D0221670}"/>
              </a:ext>
            </a:extLst>
          </p:cNvPr>
          <p:cNvSpPr txBox="1"/>
          <p:nvPr/>
        </p:nvSpPr>
        <p:spPr>
          <a:xfrm>
            <a:off x="1782883" y="1331832"/>
            <a:ext cx="862623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cs typeface="B Nazanin" panose="00000400000000000000" pitchFamily="2" charset="-78"/>
              </a:rPr>
              <a:t>دستورالعمل: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زمان ارائه شما ۵ دقیقه و 3 دقیقه زمان داوری است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پس از اتمام زمان، میکروفون شما قطع خواهد شد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محتواى اسلایدها: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لازم است محتواى اسلایدهاى تهیه شده براى دفاع از طرح، حول محورهاى زیر باشد:</a:t>
            </a:r>
          </a:p>
          <a:p>
            <a:pPr algn="r" rtl="1"/>
            <a:endParaRPr lang="fa-IR" sz="1400" dirty="0">
              <a:cs typeface="B Nazanin" panose="00000400000000000000" pitchFamily="2" charset="-78"/>
            </a:endParaRPr>
          </a:p>
          <a:p>
            <a:pPr algn="r" rtl="1"/>
            <a:r>
              <a:rPr lang="fa-IR" sz="1400" b="1" dirty="0">
                <a:cs typeface="B Nazanin" panose="00000400000000000000" pitchFamily="2" charset="-78"/>
              </a:rPr>
              <a:t>۱- معرفى اعضاى تیم</a:t>
            </a:r>
          </a:p>
          <a:p>
            <a:pPr algn="r" rtl="1"/>
            <a:endParaRPr lang="fa-IR" sz="1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400" b="1" dirty="0">
                <a:cs typeface="B Nazanin" panose="00000400000000000000" pitchFamily="2" charset="-78"/>
              </a:rPr>
              <a:t>۲- دفاع از ارزش علمى- فنى طرح شامل: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توضیح ایده محورى و محصول نهایى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تبیین نوآورى فناورانه طرح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امکان سنجى طرح به لحاظ فنى-تخصصى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برنامه عملیاتى طرح</a:t>
            </a:r>
          </a:p>
          <a:p>
            <a:pPr lvl="1" algn="r" rtl="1"/>
            <a:endParaRPr lang="fa-IR" sz="1400" dirty="0">
              <a:cs typeface="B Nazanin" panose="00000400000000000000" pitchFamily="2" charset="-78"/>
            </a:endParaRPr>
          </a:p>
          <a:p>
            <a:pPr algn="r" rtl="1"/>
            <a:r>
              <a:rPr lang="fa-IR" sz="1400" b="1" dirty="0">
                <a:cs typeface="B Nazanin" panose="00000400000000000000" pitchFamily="2" charset="-78"/>
              </a:rPr>
              <a:t>۳- دفاع از ارزش اقتصادى طرح شامل: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بیان اطلاعات اقتصادى طرح شامل: میزان سرمایه‌گذارى (ثابت و متغیر)، نرخ بازده داخلى (درصد سود)، زمان بازگشت سرمایه، نحوه تأمین مالى طرح، . .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 مطالعات بازار شامل: مشتریان طرح، دسته‌بندى بازار، حجم بازار، رقبا، محصولات مشابه و جایگزین، مقایسه قیمت، مزیت رقابتى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پیش‌بینى‌هاى مالى شامل: پیش‌بینى فروش، هزینه‌ها، سود، جریان نقدى</a:t>
            </a:r>
          </a:p>
          <a:p>
            <a:pPr lvl="1" algn="r" rtl="1"/>
            <a:endParaRPr lang="fa-IR" sz="1200" dirty="0">
              <a:cs typeface="B Nazanin" panose="00000400000000000000" pitchFamily="2" charset="-78"/>
            </a:endParaRPr>
          </a:p>
          <a:p>
            <a:pPr algn="r" rtl="1"/>
            <a:r>
              <a:rPr lang="fa-IR" sz="1400" b="1" dirty="0">
                <a:cs typeface="B Nazanin" panose="00000400000000000000" pitchFamily="2" charset="-78"/>
              </a:rPr>
              <a:t>۴- دفاع از قابلیت‌هاى تیم اجرایى متناسب با ملزومات تحقق ایده محورى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در ارایه مطالب از تصاویر و فیلم هاى مربوطه بهره ببرید.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>
                <a:cs typeface="B Nazanin" panose="00000400000000000000" pitchFamily="2" charset="-78"/>
              </a:rPr>
              <a:t> ارایه مطالب را همراه با نمایش اسلایدهاى پاورپوینت انجام دهید.</a:t>
            </a:r>
            <a:endParaRPr lang="en-US" sz="1400" dirty="0">
              <a:cs typeface="B Nazanin" panose="00000400000000000000" pitchFamily="2" charset="-78"/>
            </a:endParaRPr>
          </a:p>
          <a:p>
            <a:pPr algn="r" rtl="1"/>
            <a:endParaRPr lang="en-US" sz="1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فایل نهایی به همراه اطلاعات تماس تا ساعت ۱۰ صبح روز 1۲ تیر ماه به آدرس ایمیل </a:t>
            </a:r>
            <a:r>
              <a:rPr lang="en-US" sz="1400" b="1" dirty="0">
                <a:solidFill>
                  <a:srgbClr val="FF0000"/>
                </a:solidFill>
                <a:cs typeface="B Nazanin" panose="000004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mehdishojaeihc@yahoo.com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 ارسال گردد.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188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C207D-173B-421A-8D45-F75C4148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bg1"/>
                </a:solidFill>
              </a:rPr>
              <a:t>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C65DD-0A0B-4550-9C07-5434ED1792DF}"/>
              </a:ext>
            </a:extLst>
          </p:cNvPr>
          <p:cNvSpPr txBox="1"/>
          <p:nvPr/>
        </p:nvSpPr>
        <p:spPr>
          <a:xfrm>
            <a:off x="1814286" y="412790"/>
            <a:ext cx="764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5C78B-0A6C-4EF8-9C83-10A67B768B05}"/>
              </a:ext>
            </a:extLst>
          </p:cNvPr>
          <p:cNvSpPr txBox="1"/>
          <p:nvPr/>
        </p:nvSpPr>
        <p:spPr>
          <a:xfrm>
            <a:off x="1814285" y="228124"/>
            <a:ext cx="7649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عنوان اسلاید</a:t>
            </a: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8474C-E556-4038-AD4C-746D812AE8A3}"/>
              </a:ext>
            </a:extLst>
          </p:cNvPr>
          <p:cNvSpPr txBox="1"/>
          <p:nvPr/>
        </p:nvSpPr>
        <p:spPr>
          <a:xfrm>
            <a:off x="3947886" y="1920895"/>
            <a:ext cx="7649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متن اسلاید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33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C207D-173B-421A-8D45-F75C4148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bg1"/>
                </a:solidFill>
              </a:rPr>
              <a:t>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C65DD-0A0B-4550-9C07-5434ED1792DF}"/>
              </a:ext>
            </a:extLst>
          </p:cNvPr>
          <p:cNvSpPr txBox="1"/>
          <p:nvPr/>
        </p:nvSpPr>
        <p:spPr>
          <a:xfrm>
            <a:off x="1814286" y="412790"/>
            <a:ext cx="764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5C78B-0A6C-4EF8-9C83-10A67B768B05}"/>
              </a:ext>
            </a:extLst>
          </p:cNvPr>
          <p:cNvSpPr txBox="1"/>
          <p:nvPr/>
        </p:nvSpPr>
        <p:spPr>
          <a:xfrm>
            <a:off x="1814285" y="228124"/>
            <a:ext cx="7649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عنوان اسلاید</a:t>
            </a: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8474C-E556-4038-AD4C-746D812AE8A3}"/>
              </a:ext>
            </a:extLst>
          </p:cNvPr>
          <p:cNvSpPr txBox="1"/>
          <p:nvPr/>
        </p:nvSpPr>
        <p:spPr>
          <a:xfrm>
            <a:off x="3947886" y="1920895"/>
            <a:ext cx="7649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متن اسلاید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712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C207D-173B-421A-8D45-F75C4148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bg1"/>
                </a:solidFill>
              </a:rPr>
              <a:t>۴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C65DD-0A0B-4550-9C07-5434ED1792DF}"/>
              </a:ext>
            </a:extLst>
          </p:cNvPr>
          <p:cNvSpPr txBox="1"/>
          <p:nvPr/>
        </p:nvSpPr>
        <p:spPr>
          <a:xfrm>
            <a:off x="1814286" y="412790"/>
            <a:ext cx="764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5C78B-0A6C-4EF8-9C83-10A67B768B05}"/>
              </a:ext>
            </a:extLst>
          </p:cNvPr>
          <p:cNvSpPr txBox="1"/>
          <p:nvPr/>
        </p:nvSpPr>
        <p:spPr>
          <a:xfrm>
            <a:off x="1814285" y="228124"/>
            <a:ext cx="7649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عنوان اسلاید</a:t>
            </a: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8474C-E556-4038-AD4C-746D812AE8A3}"/>
              </a:ext>
            </a:extLst>
          </p:cNvPr>
          <p:cNvSpPr txBox="1"/>
          <p:nvPr/>
        </p:nvSpPr>
        <p:spPr>
          <a:xfrm>
            <a:off x="3947886" y="1920895"/>
            <a:ext cx="7649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متن اسلاید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59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C207D-173B-421A-8D45-F75C4148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bg1"/>
                </a:solidFill>
              </a:rPr>
              <a:t>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C65DD-0A0B-4550-9C07-5434ED1792DF}"/>
              </a:ext>
            </a:extLst>
          </p:cNvPr>
          <p:cNvSpPr txBox="1"/>
          <p:nvPr/>
        </p:nvSpPr>
        <p:spPr>
          <a:xfrm>
            <a:off x="1814286" y="412790"/>
            <a:ext cx="764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5C78B-0A6C-4EF8-9C83-10A67B768B05}"/>
              </a:ext>
            </a:extLst>
          </p:cNvPr>
          <p:cNvSpPr txBox="1"/>
          <p:nvPr/>
        </p:nvSpPr>
        <p:spPr>
          <a:xfrm>
            <a:off x="1814285" y="228124"/>
            <a:ext cx="7649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عنوان اسلاید</a:t>
            </a: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8474C-E556-4038-AD4C-746D812AE8A3}"/>
              </a:ext>
            </a:extLst>
          </p:cNvPr>
          <p:cNvSpPr txBox="1"/>
          <p:nvPr/>
        </p:nvSpPr>
        <p:spPr>
          <a:xfrm>
            <a:off x="3947886" y="1920895"/>
            <a:ext cx="7649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متن اسلاید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020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C207D-173B-421A-8D45-F75C4148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bg1"/>
                </a:solidFill>
              </a:rPr>
              <a:t>۶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C65DD-0A0B-4550-9C07-5434ED1792DF}"/>
              </a:ext>
            </a:extLst>
          </p:cNvPr>
          <p:cNvSpPr txBox="1"/>
          <p:nvPr/>
        </p:nvSpPr>
        <p:spPr>
          <a:xfrm>
            <a:off x="1814286" y="412790"/>
            <a:ext cx="764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5C78B-0A6C-4EF8-9C83-10A67B768B05}"/>
              </a:ext>
            </a:extLst>
          </p:cNvPr>
          <p:cNvSpPr txBox="1"/>
          <p:nvPr/>
        </p:nvSpPr>
        <p:spPr>
          <a:xfrm>
            <a:off x="1814285" y="228124"/>
            <a:ext cx="7649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عنوان اسلاید</a:t>
            </a: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8474C-E556-4038-AD4C-746D812AE8A3}"/>
              </a:ext>
            </a:extLst>
          </p:cNvPr>
          <p:cNvSpPr txBox="1"/>
          <p:nvPr/>
        </p:nvSpPr>
        <p:spPr>
          <a:xfrm>
            <a:off x="3947886" y="1920895"/>
            <a:ext cx="7649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متن اسلاید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745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C207D-173B-421A-8D45-F75C4148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bg1"/>
                </a:solidFill>
              </a:rPr>
              <a:t>۷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C65DD-0A0B-4550-9C07-5434ED1792DF}"/>
              </a:ext>
            </a:extLst>
          </p:cNvPr>
          <p:cNvSpPr txBox="1"/>
          <p:nvPr/>
        </p:nvSpPr>
        <p:spPr>
          <a:xfrm>
            <a:off x="1814286" y="412790"/>
            <a:ext cx="764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5C78B-0A6C-4EF8-9C83-10A67B768B05}"/>
              </a:ext>
            </a:extLst>
          </p:cNvPr>
          <p:cNvSpPr txBox="1"/>
          <p:nvPr/>
        </p:nvSpPr>
        <p:spPr>
          <a:xfrm>
            <a:off x="1814285" y="228124"/>
            <a:ext cx="7649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عنوان اسلاید</a:t>
            </a: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8474C-E556-4038-AD4C-746D812AE8A3}"/>
              </a:ext>
            </a:extLst>
          </p:cNvPr>
          <p:cNvSpPr txBox="1"/>
          <p:nvPr/>
        </p:nvSpPr>
        <p:spPr>
          <a:xfrm>
            <a:off x="3947886" y="1920895"/>
            <a:ext cx="7649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متن اسلاید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157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C207D-173B-421A-8D45-F75C4148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bg1"/>
                </a:solidFill>
              </a:rPr>
              <a:t>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C65DD-0A0B-4550-9C07-5434ED1792DF}"/>
              </a:ext>
            </a:extLst>
          </p:cNvPr>
          <p:cNvSpPr txBox="1"/>
          <p:nvPr/>
        </p:nvSpPr>
        <p:spPr>
          <a:xfrm>
            <a:off x="1814286" y="412790"/>
            <a:ext cx="764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5C78B-0A6C-4EF8-9C83-10A67B768B05}"/>
              </a:ext>
            </a:extLst>
          </p:cNvPr>
          <p:cNvSpPr txBox="1"/>
          <p:nvPr/>
        </p:nvSpPr>
        <p:spPr>
          <a:xfrm>
            <a:off x="1814285" y="228124"/>
            <a:ext cx="7649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عنوان اسلاید</a:t>
            </a: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8474C-E556-4038-AD4C-746D812AE8A3}"/>
              </a:ext>
            </a:extLst>
          </p:cNvPr>
          <p:cNvSpPr txBox="1"/>
          <p:nvPr/>
        </p:nvSpPr>
        <p:spPr>
          <a:xfrm>
            <a:off x="3947886" y="1920895"/>
            <a:ext cx="7649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متن اسلاید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71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C207D-173B-421A-8D45-F75C4148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bg1"/>
                </a:solidFill>
              </a:rPr>
              <a:t>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C65DD-0A0B-4550-9C07-5434ED1792DF}"/>
              </a:ext>
            </a:extLst>
          </p:cNvPr>
          <p:cNvSpPr txBox="1"/>
          <p:nvPr/>
        </p:nvSpPr>
        <p:spPr>
          <a:xfrm>
            <a:off x="1814286" y="412790"/>
            <a:ext cx="764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5C78B-0A6C-4EF8-9C83-10A67B768B05}"/>
              </a:ext>
            </a:extLst>
          </p:cNvPr>
          <p:cNvSpPr txBox="1"/>
          <p:nvPr/>
        </p:nvSpPr>
        <p:spPr>
          <a:xfrm>
            <a:off x="1814285" y="228124"/>
            <a:ext cx="7649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عنوان اسلاید</a:t>
            </a:r>
          </a:p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8474C-E556-4038-AD4C-746D812AE8A3}"/>
              </a:ext>
            </a:extLst>
          </p:cNvPr>
          <p:cNvSpPr txBox="1"/>
          <p:nvPr/>
        </p:nvSpPr>
        <p:spPr>
          <a:xfrm>
            <a:off x="3947886" y="1920895"/>
            <a:ext cx="7649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متن اسلاید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668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261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Aran</dc:creator>
  <cp:lastModifiedBy>Javad Fotovvat</cp:lastModifiedBy>
  <cp:revision>30</cp:revision>
  <dcterms:created xsi:type="dcterms:W3CDTF">2023-06-02T16:03:56Z</dcterms:created>
  <dcterms:modified xsi:type="dcterms:W3CDTF">2023-06-16T12:32:40Z</dcterms:modified>
</cp:coreProperties>
</file>